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77" r:id="rId5"/>
    <p:sldId id="278" r:id="rId6"/>
    <p:sldId id="280" r:id="rId7"/>
    <p:sldId id="281" r:id="rId8"/>
    <p:sldId id="287" r:id="rId9"/>
    <p:sldId id="282" r:id="rId10"/>
    <p:sldId id="286" r:id="rId11"/>
    <p:sldId id="292" r:id="rId12"/>
    <p:sldId id="293" r:id="rId13"/>
    <p:sldId id="285" r:id="rId14"/>
    <p:sldId id="279" r:id="rId15"/>
    <p:sldId id="288" r:id="rId16"/>
    <p:sldId id="28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2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45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87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24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9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0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09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5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5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5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50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4c.t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4c.t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01092"/>
            <a:ext cx="7772400" cy="147002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TABLEAU DE BORDS ET ACTUALITES ETUDIANT/DIPLOME SUR </a:t>
            </a:r>
            <a:r>
              <a:rPr lang="fr-FR" sz="3600" dirty="0">
                <a:solidFill>
                  <a:schemeClr val="bg1"/>
                </a:solidFill>
                <a:hlinkClick r:id="rId2"/>
              </a:rPr>
              <a:t>WWW.4C.TN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869087" cy="37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4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49" y="952363"/>
            <a:ext cx="7231391" cy="50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30" y="1729250"/>
            <a:ext cx="797806" cy="26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6274551"/>
            <a:ext cx="2664296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Téléchargez le fichier détails de l’offre </a:t>
            </a:r>
          </a:p>
        </p:txBody>
      </p:sp>
      <p:cxnSp>
        <p:nvCxnSpPr>
          <p:cNvPr id="6" name="Straight Arrow Connector 5"/>
          <p:cNvCxnSpPr>
            <a:cxnSpLocks/>
            <a:stCxn id="2" idx="0"/>
          </p:cNvCxnSpPr>
          <p:nvPr/>
        </p:nvCxnSpPr>
        <p:spPr>
          <a:xfrm flipV="1">
            <a:off x="7056276" y="5805264"/>
            <a:ext cx="1116124" cy="469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2F5EAC37-15E9-45C7-961F-F5B4E5B84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2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D65361-0F47-4C11-901E-8924175E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05545"/>
            <a:ext cx="6780653" cy="3758145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3888" y="262389"/>
            <a:ext cx="19442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Toutes les offres auxquelles vous avez candidaté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3995936" y="724054"/>
            <a:ext cx="540060" cy="1264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>
            <a:extLst>
              <a:ext uri="{FF2B5EF4-FFF2-40B4-BE49-F238E27FC236}">
                <a16:creationId xmlns:a16="http://schemas.microsoft.com/office/drawing/2014/main" id="{ED4058B2-C009-4FD4-85AC-7F3E773F7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D42946-C72E-429C-8A4A-71C7D5AC1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96" y="968500"/>
            <a:ext cx="8387408" cy="3463925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6" y="2780928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91880" y="4869160"/>
            <a:ext cx="345638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Vos Rendez-vous avec les entreprises auxquelles vous avez candidaté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ED4058B2-C009-4FD4-85AC-7F3E773F7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ADCF925-C256-4630-AF3F-A92EA718EE04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4572000" y="2420888"/>
            <a:ext cx="648072" cy="2448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2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C80776F2-5A33-4B64-BECC-971E7C3F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96" y="968500"/>
            <a:ext cx="8387408" cy="3463925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7" y="2789553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654929"/>
            <a:ext cx="950627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Le nom de l’entreprise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654937"/>
            <a:ext cx="93610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L’intitulé de l’offre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651733"/>
            <a:ext cx="16145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1</a:t>
            </a:r>
            <a:r>
              <a:rPr lang="fr-FR" sz="1200" baseline="30000" dirty="0"/>
              <a:t>ère</a:t>
            </a:r>
            <a:r>
              <a:rPr lang="fr-FR" sz="1200" dirty="0"/>
              <a:t> date proposée par l’entreprise pour l’entretien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607" y="4651734"/>
            <a:ext cx="162018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2</a:t>
            </a:r>
            <a:r>
              <a:rPr lang="fr-FR" sz="1200" baseline="30000" dirty="0"/>
              <a:t>ème</a:t>
            </a:r>
            <a:r>
              <a:rPr lang="fr-FR" sz="1200" dirty="0"/>
              <a:t> date proposée par l’entreprise pour l’entretien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9848" y="4654877"/>
            <a:ext cx="113642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Date fixée pour l’entretien par vous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6276" y="4654929"/>
            <a:ext cx="190821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Réponse de l’entreprise de la date à la date que vous avez proposé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1086873" y="3284984"/>
            <a:ext cx="892839" cy="1366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0"/>
          </p:cNvCxnSpPr>
          <p:nvPr/>
        </p:nvCxnSpPr>
        <p:spPr>
          <a:xfrm flipV="1">
            <a:off x="2087724" y="3284984"/>
            <a:ext cx="468052" cy="13699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7" idx="0"/>
          </p:cNvCxnSpPr>
          <p:nvPr/>
        </p:nvCxnSpPr>
        <p:spPr>
          <a:xfrm flipV="1">
            <a:off x="3435050" y="3284984"/>
            <a:ext cx="0" cy="1366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8" idx="0"/>
          </p:cNvCxnSpPr>
          <p:nvPr/>
        </p:nvCxnSpPr>
        <p:spPr>
          <a:xfrm flipH="1" flipV="1">
            <a:off x="4644008" y="3284984"/>
            <a:ext cx="433689" cy="1366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1" idx="0"/>
          </p:cNvCxnSpPr>
          <p:nvPr/>
        </p:nvCxnSpPr>
        <p:spPr>
          <a:xfrm flipH="1" flipV="1">
            <a:off x="5796136" y="3284985"/>
            <a:ext cx="691926" cy="1369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9" idx="0"/>
          </p:cNvCxnSpPr>
          <p:nvPr/>
        </p:nvCxnSpPr>
        <p:spPr>
          <a:xfrm flipH="1" flipV="1">
            <a:off x="6861290" y="3356993"/>
            <a:ext cx="1149092" cy="1297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>
            <a:extLst>
              <a:ext uri="{FF2B5EF4-FFF2-40B4-BE49-F238E27FC236}">
                <a16:creationId xmlns:a16="http://schemas.microsoft.com/office/drawing/2014/main" id="{3651726A-A302-4B1A-AEF2-E008283F0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28" y="426201"/>
            <a:ext cx="6712149" cy="346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2" y="1748879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356992"/>
            <a:ext cx="303974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Pour ajouter une expérience/formation académique/certification/compétence/langue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228184" y="1556792"/>
            <a:ext cx="1512168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0"/>
          </p:cNvCxnSpPr>
          <p:nvPr/>
        </p:nvCxnSpPr>
        <p:spPr>
          <a:xfrm flipV="1">
            <a:off x="6451910" y="1748880"/>
            <a:ext cx="1288442" cy="16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28184" y="1940966"/>
            <a:ext cx="1512168" cy="1416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0"/>
          </p:cNvCxnSpPr>
          <p:nvPr/>
        </p:nvCxnSpPr>
        <p:spPr>
          <a:xfrm flipV="1">
            <a:off x="6451910" y="2135098"/>
            <a:ext cx="1288442" cy="12218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0"/>
          </p:cNvCxnSpPr>
          <p:nvPr/>
        </p:nvCxnSpPr>
        <p:spPr>
          <a:xfrm flipV="1">
            <a:off x="6451910" y="2276872"/>
            <a:ext cx="1288442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0"/>
          </p:cNvCxnSpPr>
          <p:nvPr/>
        </p:nvCxnSpPr>
        <p:spPr>
          <a:xfrm flipV="1">
            <a:off x="6451910" y="2746046"/>
            <a:ext cx="1288442" cy="610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15369" y="130939"/>
            <a:ext cx="2376264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Pour télécharger en PDF votre CV </a:t>
            </a:r>
          </a:p>
        </p:txBody>
      </p:sp>
      <p:cxnSp>
        <p:nvCxnSpPr>
          <p:cNvPr id="11276" name="Straight Arrow Connector 11275"/>
          <p:cNvCxnSpPr/>
          <p:nvPr/>
        </p:nvCxnSpPr>
        <p:spPr>
          <a:xfrm>
            <a:off x="5400092" y="426201"/>
            <a:ext cx="1051818" cy="5545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TextBox 11276"/>
          <p:cNvSpPr txBox="1"/>
          <p:nvPr/>
        </p:nvSpPr>
        <p:spPr>
          <a:xfrm>
            <a:off x="2929353" y="4293096"/>
            <a:ext cx="151216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Modifier les données personnelles </a:t>
            </a:r>
          </a:p>
        </p:txBody>
      </p:sp>
      <p:cxnSp>
        <p:nvCxnSpPr>
          <p:cNvPr id="11279" name="Straight Arrow Connector 11278"/>
          <p:cNvCxnSpPr>
            <a:stCxn id="11277" idx="0"/>
          </p:cNvCxnSpPr>
          <p:nvPr/>
        </p:nvCxnSpPr>
        <p:spPr>
          <a:xfrm flipV="1">
            <a:off x="3685437" y="371703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TextBox 11283"/>
          <p:cNvSpPr txBox="1"/>
          <p:nvPr/>
        </p:nvSpPr>
        <p:spPr>
          <a:xfrm>
            <a:off x="7965417" y="1196752"/>
            <a:ext cx="114308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Envoyer à un 4C pour correction </a:t>
            </a:r>
          </a:p>
        </p:txBody>
      </p:sp>
      <p:cxnSp>
        <p:nvCxnSpPr>
          <p:cNvPr id="11286" name="Straight Arrow Connector 11285"/>
          <p:cNvCxnSpPr>
            <a:stCxn id="11284" idx="0"/>
          </p:cNvCxnSpPr>
          <p:nvPr/>
        </p:nvCxnSpPr>
        <p:spPr>
          <a:xfrm flipH="1" flipV="1">
            <a:off x="7812360" y="980728"/>
            <a:ext cx="724601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>
            <a:extLst>
              <a:ext uri="{FF2B5EF4-FFF2-40B4-BE49-F238E27FC236}">
                <a16:creationId xmlns:a16="http://schemas.microsoft.com/office/drawing/2014/main" id="{73AC7451-D59E-4388-BE69-E1AADD596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815959" cy="537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155776"/>
            <a:ext cx="1541671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Changer les données personnelles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6376" y="1268760"/>
            <a:ext cx="1014613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Changer le mot de passe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7884368" y="764704"/>
            <a:ext cx="579315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5089" y="2691051"/>
            <a:ext cx="129614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Uploader la photo d’identité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1713161" y="1268760"/>
            <a:ext cx="842615" cy="142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0"/>
          </p:cNvCxnSpPr>
          <p:nvPr/>
        </p:nvCxnSpPr>
        <p:spPr>
          <a:xfrm flipV="1">
            <a:off x="2822556" y="2060848"/>
            <a:ext cx="453300" cy="10949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5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5783"/>
            <a:ext cx="7543478" cy="452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3948" y="5011007"/>
            <a:ext cx="288032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Engager une discussion avec le staff 4C de votre établissement 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H="1" flipV="1">
            <a:off x="5184068" y="4650967"/>
            <a:ext cx="3600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1731363" cy="5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1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17" y="4653136"/>
            <a:ext cx="4156765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Aller sur le site: </a:t>
            </a:r>
            <a:r>
              <a:rPr lang="fr-FR" sz="1600" dirty="0">
                <a:hlinkClick r:id="rId2"/>
              </a:rPr>
              <a:t>www.4C.tn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Et se « connecter 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13347"/>
            <a:ext cx="5976664" cy="372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nut 2"/>
          <p:cNvSpPr/>
          <p:nvPr/>
        </p:nvSpPr>
        <p:spPr>
          <a:xfrm>
            <a:off x="6182502" y="713347"/>
            <a:ext cx="1341826" cy="329112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75A1DEC-EDE6-43F5-8F58-256CD61E7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3957" y="4376221"/>
            <a:ext cx="5976664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1/ Entrez votre compte institutionnel</a:t>
            </a:r>
          </a:p>
          <a:p>
            <a:r>
              <a:rPr lang="fr-FR" sz="1600" dirty="0"/>
              <a:t>4/ Entrez votre mot de passe et cliquez sur « connexion » </a:t>
            </a:r>
          </a:p>
          <a:p>
            <a:endParaRPr lang="fr-FR" sz="1600" dirty="0"/>
          </a:p>
          <a:p>
            <a:r>
              <a:rPr lang="fr-FR" sz="1600" dirty="0"/>
              <a:t>Dans la cas où vous avez oublié votre mot de passe, cliquez sur « mot de passe oublié». Vous recevrez un nouveau mot de passe sur votre compte institutionnel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BAC1EFF-B2CA-4C83-877F-E3AFF8880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EE0BCDC-AEBF-4DCB-B5E1-6093D4741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53" y="936105"/>
            <a:ext cx="6084168" cy="32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4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91" y="1222740"/>
            <a:ext cx="6920447" cy="376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04076"/>
            <a:ext cx="151216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Les événements auxquels vous vous êtes inscrit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590895"/>
            <a:ext cx="151216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Les formations auxquelles vous vous êtes inscrit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594606"/>
            <a:ext cx="151216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Les certifications auxquelles vous vous êtes inscrit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604075"/>
            <a:ext cx="151216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Les offres auxquelles vous avez candidaté  </a:t>
            </a:r>
          </a:p>
          <a:p>
            <a:endParaRPr lang="fr-FR" sz="1200" dirty="0"/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2087724" y="1250407"/>
            <a:ext cx="1188132" cy="5224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3815916" y="1237226"/>
            <a:ext cx="756084" cy="607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5688124" y="1240937"/>
            <a:ext cx="252028" cy="603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76256" y="1240937"/>
            <a:ext cx="0" cy="594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02198" y="2089345"/>
            <a:ext cx="936104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Notification</a:t>
            </a: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7598143" y="1468101"/>
            <a:ext cx="504055" cy="7597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0738" y="2420888"/>
            <a:ext cx="767564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Message reçu du staff de votre 4C</a:t>
            </a: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flipH="1" flipV="1">
            <a:off x="7236296" y="1468104"/>
            <a:ext cx="1034442" cy="13682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9712" y="5410374"/>
            <a:ext cx="5773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Calendrier de toutes les activités (formations, événements et certifications) auxquels vous vous êtes inscrit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6DE4384-1D89-4E65-BC84-83FB4BEC3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84" y="936105"/>
            <a:ext cx="6935578" cy="432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nut 1"/>
          <p:cNvSpPr/>
          <p:nvPr/>
        </p:nvSpPr>
        <p:spPr>
          <a:xfrm>
            <a:off x="1187624" y="1484784"/>
            <a:ext cx="1296144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653" y="5336522"/>
            <a:ext cx="7560840" cy="132343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1/Cliquez sur « Actualités » pour voir toutes les activités organisées par le réseau des 4C</a:t>
            </a:r>
          </a:p>
          <a:p>
            <a:r>
              <a:rPr lang="fr-FR" sz="1600" dirty="0"/>
              <a:t>2/Choisissez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/>
              <a:t>« Formations » pour les formations ou ateliers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/>
              <a:t>« Evénements » pour les compétitions, séminaires, rencontres avec entreprises,….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/>
              <a:t>« Certifications » pour des formations avec des examens de certification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8DFA58D-6F02-47A3-8E75-425CAC1B2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7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935578" cy="432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nut 1"/>
          <p:cNvSpPr/>
          <p:nvPr/>
        </p:nvSpPr>
        <p:spPr>
          <a:xfrm>
            <a:off x="1174874" y="1700808"/>
            <a:ext cx="1296144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5504458"/>
            <a:ext cx="6935578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1/cliquez sur « Détails » pour voir les détails de l’activité</a:t>
            </a:r>
          </a:p>
          <a:p>
            <a:r>
              <a:rPr lang="fr-FR" dirty="0"/>
              <a:t>2/ cliquez sur « inscription » pour « s’inscrire » à l’activité</a:t>
            </a:r>
          </a:p>
          <a:p>
            <a:r>
              <a:rPr lang="fr-FR" dirty="0"/>
              <a:t>3/ cliquez sur « partager » pour partager l’activité sur votre page Facebook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663079"/>
            <a:ext cx="309634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Vous pouvez chercher des activités par mot clé ou région ou type ou centre 4C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3491880" y="1124744"/>
            <a:ext cx="1836204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5076056" y="1124744"/>
            <a:ext cx="25202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5328084" y="1124744"/>
            <a:ext cx="684076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5328084" y="1124744"/>
            <a:ext cx="198022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86B3F486-DC97-4E41-85DA-5A9B8359A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03" y="912888"/>
            <a:ext cx="706319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1772816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403" y="4375452"/>
            <a:ext cx="7063193" cy="10772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Dans « Mes Actualités », vous pouvez vérifier toutes les activités auxquelles vous vous êtes inscrit</a:t>
            </a:r>
          </a:p>
          <a:p>
            <a:r>
              <a:rPr lang="fr-FR" sz="1600" dirty="0"/>
              <a:t>1/ Pour confirmer votre participation à l’activité vous appuyez sur « confirmer »</a:t>
            </a:r>
          </a:p>
          <a:p>
            <a:r>
              <a:rPr lang="fr-FR" sz="1600" dirty="0"/>
              <a:t>2/ Pour annuler votre participation à l’activité vous appuyez sur « Annuler »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EFFC004-739E-4887-93F5-89A2C7BB4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4" y="908720"/>
            <a:ext cx="710286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3" y="2060848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5616" y="5445224"/>
            <a:ext cx="136815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Pour voir le détail de l’offre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816" y="5422520"/>
            <a:ext cx="158417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Pour partager l’offre sur Facebook</a:t>
            </a:r>
          </a:p>
        </p:txBody>
      </p:sp>
      <p:cxnSp>
        <p:nvCxnSpPr>
          <p:cNvPr id="21" name="Straight Arrow Connector 20"/>
          <p:cNvCxnSpPr>
            <a:stCxn id="16" idx="0"/>
          </p:cNvCxnSpPr>
          <p:nvPr/>
        </p:nvCxnSpPr>
        <p:spPr>
          <a:xfrm flipV="1">
            <a:off x="1799692" y="4797152"/>
            <a:ext cx="97210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H="1" flipV="1">
            <a:off x="3059832" y="4797152"/>
            <a:ext cx="648072" cy="625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7544" y="4221088"/>
            <a:ext cx="133214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Date d’expiration de l’offre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799692" y="4149080"/>
            <a:ext cx="828092" cy="302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3134" y="404664"/>
            <a:ext cx="144016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Toutes les offres sur la plateforme </a:t>
            </a:r>
          </a:p>
        </p:txBody>
      </p:sp>
      <p:cxnSp>
        <p:nvCxnSpPr>
          <p:cNvPr id="24" name="Straight Arrow Connector 23"/>
          <p:cNvCxnSpPr>
            <a:cxnSpLocks/>
            <a:stCxn id="19" idx="2"/>
          </p:cNvCxnSpPr>
          <p:nvPr/>
        </p:nvCxnSpPr>
        <p:spPr>
          <a:xfrm flipH="1">
            <a:off x="2648986" y="866329"/>
            <a:ext cx="1494228" cy="762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18" y="908720"/>
            <a:ext cx="710286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4" y="2060847"/>
            <a:ext cx="13176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262389"/>
            <a:ext cx="309634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Vous pouvez chercher des offres d’emploi par mot clé ou ville ou type d’offre ou type de contrat ou diplôme ou spécialité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82493" y="908720"/>
            <a:ext cx="2529567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915816" y="908720"/>
            <a:ext cx="219624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5112060" y="908720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12060" y="908720"/>
            <a:ext cx="324036" cy="1344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5112060" y="908720"/>
            <a:ext cx="1476164" cy="1344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12060" y="908720"/>
            <a:ext cx="1908212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03568" y="5724544"/>
            <a:ext cx="3340639" cy="3385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Cliquez pour voir les détails de l’offre</a:t>
            </a:r>
          </a:p>
        </p:txBody>
      </p:sp>
      <p:cxnSp>
        <p:nvCxnSpPr>
          <p:cNvPr id="21" name="Straight Arrow Connector 20"/>
          <p:cNvCxnSpPr>
            <a:cxnSpLocks/>
            <a:stCxn id="16" idx="0"/>
          </p:cNvCxnSpPr>
          <p:nvPr/>
        </p:nvCxnSpPr>
        <p:spPr>
          <a:xfrm flipH="1" flipV="1">
            <a:off x="3275858" y="4869160"/>
            <a:ext cx="1498030" cy="855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>
            <a:extLst>
              <a:ext uri="{FF2B5EF4-FFF2-40B4-BE49-F238E27FC236}">
                <a16:creationId xmlns:a16="http://schemas.microsoft.com/office/drawing/2014/main" id="{B7F568D9-7950-4D21-9E2C-61106D849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287</Words>
  <Application>Microsoft Office PowerPoint</Application>
  <PresentationFormat>Affichage à l'écran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TABLEAU DE BORDS ET ACTUALITES ETUDIANT/DIPLOME SUR WWW.4C.TN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Guermazi</dc:creator>
  <cp:lastModifiedBy>amira guermazi</cp:lastModifiedBy>
  <cp:revision>46</cp:revision>
  <dcterms:created xsi:type="dcterms:W3CDTF">2018-11-01T10:24:50Z</dcterms:created>
  <dcterms:modified xsi:type="dcterms:W3CDTF">2019-01-18T17:34:25Z</dcterms:modified>
</cp:coreProperties>
</file>